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5546F6-FBA2-944C-01D0-E0D91B52FE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F2092FA-0F0C-4D5B-7DCA-44BC2B0529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6101396-030A-6DD3-19F4-F08FD2233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7CABE2A-938D-7620-4675-185510EF2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A3F6AB3-617D-883A-391D-5F7843076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8709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E010D8-D15F-0516-EC68-136F91B67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B623C11-6920-DD7E-0FA1-67B1B9DC0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CBFEBA-17C9-B579-67B8-60A395803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14A0EC-8197-54AF-BA9B-3A0C8CA88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AF8642-3568-507F-25CD-628553EE9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5940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B5A78E03-3B60-76CF-6645-9E7557BC4F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DDF8E3D-9594-771E-66C9-22C8CC0B69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24BEDB6-7D53-A042-BD7B-0139DF1B7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EF4C268-1ADD-3221-8482-7D872D249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E381FD-AABB-01BD-DF62-DE8308A40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3499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E475B9-AAF9-4C30-F395-6B89B11A9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EF74C2-3B57-C95E-2ACF-19A7BDA47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8F39979-5772-784E-FB48-42FF95AD2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BBA3731-52A5-CD53-B27E-144DBE2AD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19698A7-D05D-49B2-CE72-310EE3472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6216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193D25-B6FB-43FB-400B-26AA8577A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36F29E2-AD71-02AD-A1F2-C2B9324B2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BE98BB2-6AEA-6328-E424-AE234BAD3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83FC5B1-8943-DCF4-CB00-70DF1214A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15B79E-6DC1-24FC-70AD-A31E32957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5324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B0545B-29D7-BD84-912D-853C0E0A9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8D3D325-E7CC-AD83-6BE3-367CB61996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62FB8B8-D949-0500-1174-E15D38C22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300B067-F4CB-F52D-67F6-824D52CCF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7B985B0-A136-0B9E-749C-3917CBAE6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646BB89-70CE-7024-96F3-9B6F056EF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2488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D817E6-6B1D-C9C8-CF89-0AB1B3C42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A1DA028-D5B2-5F89-58D0-3BFF9ADD1E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5C40AD09-E830-E1A0-91FD-A81305881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1C072C6-7FD3-1E3B-55BC-D02FD015BE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00A3469-E9E3-D523-C17D-74FCAF6769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3A39791-8C8B-540D-DE15-43DB7F972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4F148FF-99F7-8855-4856-B46262A5A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D5C3D33-CEEB-826A-D484-7103E7CE4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4718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FB9A7B-ADC4-F6C1-0366-509BFF1D0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3681789-1E06-EF2E-14D1-BB731A156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925E07E-688F-2B9A-5FA6-28AEB140C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B0012F7-C146-ED07-0749-4CEF0B8E7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79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26E90A3-8FB2-CE6E-DD57-310C861C7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692FC99-132F-4620-5701-5D417B578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B1FA2A0-3BAD-3797-B7D5-FEFE3E0C7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111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74FBC71-AD95-3CC7-C1B6-461C293E9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20B9B7-AFAC-5B11-7B3B-B10F945AC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9F98B15-E454-F542-3E2A-80A2B22435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B79A281-375F-AFBB-066A-ABFE6423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93135DE-A654-7725-F32C-1D3E11AE6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8DBF53-1A45-6A6C-47EF-21D42891D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8843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ECE30F1-9053-595F-34ED-7F87FF569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0E24A03-0B9E-2CDA-1B41-E8149F3D50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DBD0DF1-6E9D-9ACF-F217-F658A169B5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A4237E1-CE71-FF74-DD48-3B8EE8CCD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A1BE3A0-F2CE-E6ED-3CAC-CFA6136F9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C394F5E-FB06-D4F5-17AC-DCAE9E935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5819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74D47CA-4999-11FA-D51D-BAFB1A775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E2BF4FC-90C2-4050-5A38-4B64F5848C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13698F4-29B4-4DC6-82EE-C224BD82EC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0C131-E51D-4755-9AA1-8C163CB55F79}" type="datetimeFigureOut">
              <a:rPr lang="fr-FR" smtClean="0"/>
              <a:t>30/05/2023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A31494-D080-01D1-62A4-2B47CCAD1D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71E724-D831-968F-CF95-5579232C7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052FF2-DC38-4FCE-8603-6A748E5338E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3597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2E8FE2C-923D-5748-3DEF-62FA7D444C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9490"/>
            <a:ext cx="12192000" cy="619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597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">
            <a:hlinkClick r:id="" action="ppaction://media"/>
            <a:extLst>
              <a:ext uri="{FF2B5EF4-FFF2-40B4-BE49-F238E27FC236}">
                <a16:creationId xmlns:a16="http://schemas.microsoft.com/office/drawing/2014/main" id="{9AFFEDC6-D286-A2D7-E820-6506E54150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859" t="-39323" r="67127" b="56620"/>
          <a:stretch/>
        </p:blipFill>
        <p:spPr>
          <a:xfrm>
            <a:off x="333632" y="-4806778"/>
            <a:ext cx="6993925" cy="10490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278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A43B37-1220-F55E-D8C0-FE5408666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38D6F78-22FD-9A5C-4BEB-C72F344148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4477930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0</Words>
  <Application>Microsoft Office PowerPoint</Application>
  <PresentationFormat>Grand écran</PresentationFormat>
  <Paragraphs>0</Paragraphs>
  <Slides>3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Fagot</dc:creator>
  <cp:lastModifiedBy>Nicolas Fagot</cp:lastModifiedBy>
  <cp:revision>3</cp:revision>
  <dcterms:created xsi:type="dcterms:W3CDTF">2023-05-30T11:59:53Z</dcterms:created>
  <dcterms:modified xsi:type="dcterms:W3CDTF">2023-05-30T12:44:15Z</dcterms:modified>
</cp:coreProperties>
</file>

<file path=docProps/thumbnail.jpeg>
</file>